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27" r:id="rId52"/>
    <p:sldId id="309" r:id="rId53"/>
    <p:sldId id="320" r:id="rId54"/>
    <p:sldId id="329" r:id="rId55"/>
    <p:sldId id="32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10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FD3CD9-074B-08D2-A9AB-DAEDA925AD3A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4E89008-59EA-6741-8A03-AC0DF9ED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227"/>
            <a:ext cx="9144000" cy="30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4665</TotalTime>
  <Words>5107</Words>
  <Application>Microsoft Macintosh PowerPoint</Application>
  <PresentationFormat>On-screen Show (4:3)</PresentationFormat>
  <Paragraphs>293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142</cp:revision>
  <dcterms:created xsi:type="dcterms:W3CDTF">2022-06-05T22:41:34Z</dcterms:created>
  <dcterms:modified xsi:type="dcterms:W3CDTF">2022-06-14T03:30:07Z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